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5" r:id="rId1"/>
  </p:sldMasterIdLst>
  <p:sldIdLst>
    <p:sldId id="256" r:id="rId2"/>
    <p:sldId id="259" r:id="rId3"/>
    <p:sldId id="268" r:id="rId4"/>
    <p:sldId id="272" r:id="rId5"/>
    <p:sldId id="262" r:id="rId6"/>
    <p:sldId id="258" r:id="rId7"/>
    <p:sldId id="257" r:id="rId8"/>
    <p:sldId id="270" r:id="rId9"/>
    <p:sldId id="264" r:id="rId10"/>
    <p:sldId id="260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5"/>
    <p:restoredTop sz="86421"/>
  </p:normalViewPr>
  <p:slideViewPr>
    <p:cSldViewPr snapToGrid="0" snapToObjects="1">
      <p:cViewPr>
        <p:scale>
          <a:sx n="81" d="100"/>
          <a:sy n="81" d="100"/>
        </p:scale>
        <p:origin x="108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7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E016143-E03C-4CFD-AFDC-14E5BDEA754C}" type="datetimeFigureOut">
              <a:rPr lang="en-US" smtClean="0"/>
              <a:t>8/20/18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857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3398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200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06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058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699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8/20/18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7238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8/20/18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840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8/20/18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5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8/20/18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9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8/20/18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44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8/20/18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73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8/20/18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87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8/20/18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2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8/20/18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94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8/20/18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134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8/20/18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40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E59FD0C-5451-4CA0-86AF-E70AE3279989}" type="datetimeFigureOut">
              <a:rPr lang="en-US" smtClean="0"/>
              <a:t>8/20/18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477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  <p:sldLayoutId id="2147484010" r:id="rId15"/>
    <p:sldLayoutId id="2147484011" r:id="rId16"/>
    <p:sldLayoutId id="214748401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Pirate training 101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Annie Abay and Carissa Gadson</a:t>
            </a:r>
          </a:p>
          <a:p>
            <a:r>
              <a:rPr lang="en-US" dirty="0" smtClean="0"/>
              <a:t>6.S08 Spring 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60" y="3303035"/>
            <a:ext cx="3402066" cy="27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8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Debugging is very time-consuming</a:t>
            </a:r>
          </a:p>
          <a:p>
            <a:r>
              <a:rPr lang="en-US" sz="2800" dirty="0" smtClean="0"/>
              <a:t>Files get large quickly; splitting it up helps!</a:t>
            </a:r>
          </a:p>
          <a:p>
            <a:r>
              <a:rPr lang="en-US" sz="2800" dirty="0" smtClean="0"/>
              <a:t>Python can be a lot easier to work with (i.e. random maze generator)</a:t>
            </a:r>
          </a:p>
          <a:p>
            <a:r>
              <a:rPr lang="en-US" sz="2800" dirty="0" smtClean="0"/>
              <a:t>There are many different ways to code the same thing</a:t>
            </a:r>
          </a:p>
          <a:p>
            <a:pPr lvl="1"/>
            <a:r>
              <a:rPr lang="en-US" sz="2800" dirty="0" smtClean="0"/>
              <a:t>Makes finding the most efficient way more difficult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337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Ideas for Future </a:t>
            </a:r>
            <a:r>
              <a:rPr lang="en-US" dirty="0"/>
              <a:t>I</a:t>
            </a:r>
            <a:r>
              <a:rPr lang="en-US" dirty="0" smtClean="0"/>
              <a:t>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700629"/>
            <a:ext cx="10131425" cy="364913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Representing maze more accurately on screen</a:t>
            </a:r>
          </a:p>
          <a:p>
            <a:r>
              <a:rPr lang="en-US" sz="3200" dirty="0" smtClean="0"/>
              <a:t>Different maze sizes for levels</a:t>
            </a:r>
          </a:p>
          <a:p>
            <a:r>
              <a:rPr lang="en-US" sz="3200" dirty="0" smtClean="0"/>
              <a:t>Multiplayer</a:t>
            </a:r>
          </a:p>
          <a:p>
            <a:r>
              <a:rPr lang="en-US" sz="3200" dirty="0" smtClean="0"/>
              <a:t>GPS</a:t>
            </a:r>
          </a:p>
        </p:txBody>
      </p:sp>
    </p:spTree>
    <p:extLst>
      <p:ext uri="{BB962C8B-B14F-4D97-AF65-F5344CB8AC3E}">
        <p14:creationId xmlns:p14="http://schemas.microsoft.com/office/powerpoint/2010/main" val="150587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Our final project is an interactive maze game</a:t>
            </a:r>
          </a:p>
          <a:p>
            <a:r>
              <a:rPr lang="en-US" sz="2400" dirty="0" smtClean="0"/>
              <a:t>Players will select their </a:t>
            </a:r>
            <a:r>
              <a:rPr lang="en-US" sz="2400" dirty="0" err="1" smtClean="0"/>
              <a:t>kerberos</a:t>
            </a:r>
            <a:r>
              <a:rPr lang="en-US" sz="2400" dirty="0" smtClean="0"/>
              <a:t> and a level to play on the OLED screen</a:t>
            </a:r>
          </a:p>
          <a:p>
            <a:r>
              <a:rPr lang="en-US" sz="2400" dirty="0" smtClean="0"/>
              <a:t>The objective is to collect a number of chests, depending on the level of the game, in the shortest possible time</a:t>
            </a:r>
          </a:p>
          <a:p>
            <a:r>
              <a:rPr lang="en-US" sz="2400" dirty="0" smtClean="0"/>
              <a:t>Travel through the maze is dictated by steps and turns in the physical world</a:t>
            </a:r>
          </a:p>
          <a:p>
            <a:r>
              <a:rPr lang="en-US" sz="2400" dirty="0" smtClean="0"/>
              <a:t>At the end of the game, a scoreboard will appear on the OLED with the </a:t>
            </a:r>
            <a:r>
              <a:rPr lang="en-US" sz="2400" dirty="0" err="1" smtClean="0"/>
              <a:t>kerberos</a:t>
            </a:r>
            <a:r>
              <a:rPr lang="en-US" sz="2400" dirty="0" smtClean="0"/>
              <a:t> and time of the 5 fastest players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792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Kerberos and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3505431"/>
            <a:ext cx="5342466" cy="2506133"/>
          </a:xfrm>
        </p:spPr>
        <p:txBody>
          <a:bodyPr>
            <a:noAutofit/>
          </a:bodyPr>
          <a:lstStyle/>
          <a:p>
            <a:r>
              <a:rPr lang="en-US" sz="2800" dirty="0" smtClean="0"/>
              <a:t>Selecting </a:t>
            </a:r>
            <a:r>
              <a:rPr lang="en-US" sz="2800" dirty="0" err="1"/>
              <a:t>kerberos</a:t>
            </a:r>
            <a:r>
              <a:rPr lang="en-US" sz="2800" dirty="0"/>
              <a:t> and level work very similarly</a:t>
            </a:r>
          </a:p>
          <a:p>
            <a:r>
              <a:rPr lang="en-US" sz="2800" dirty="0"/>
              <a:t>Button on the </a:t>
            </a:r>
            <a:r>
              <a:rPr lang="en-US" sz="2800" dirty="0" smtClean="0"/>
              <a:t>left </a:t>
            </a:r>
            <a:r>
              <a:rPr lang="en-US" sz="2800" dirty="0"/>
              <a:t>allows player to scroll through and select </a:t>
            </a:r>
            <a:r>
              <a:rPr lang="en-US" sz="2800" dirty="0" err="1"/>
              <a:t>kerberos</a:t>
            </a:r>
            <a:endParaRPr lang="en-US" sz="2800" dirty="0"/>
          </a:p>
          <a:p>
            <a:r>
              <a:rPr lang="en-US" sz="2800" dirty="0"/>
              <a:t>Button on the </a:t>
            </a:r>
            <a:r>
              <a:rPr lang="en-US" sz="2800" dirty="0" smtClean="0"/>
              <a:t>right </a:t>
            </a:r>
            <a:r>
              <a:rPr lang="en-US" sz="2800" dirty="0"/>
              <a:t>is the select button</a:t>
            </a:r>
          </a:p>
          <a:p>
            <a:r>
              <a:rPr lang="en-US" sz="2800" dirty="0"/>
              <a:t>Repeat for level selection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6502708" y="1938635"/>
            <a:ext cx="4139738" cy="4089862"/>
            <a:chOff x="5689908" y="1962111"/>
            <a:chExt cx="4139738" cy="4089862"/>
          </a:xfrm>
        </p:grpSpPr>
        <p:sp>
          <p:nvSpPr>
            <p:cNvPr id="5" name="Rectangle 4"/>
            <p:cNvSpPr/>
            <p:nvPr/>
          </p:nvSpPr>
          <p:spPr>
            <a:xfrm>
              <a:off x="5689908" y="1962111"/>
              <a:ext cx="4139738" cy="40898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36454" y="2973416"/>
              <a:ext cx="2606379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</a:rPr>
                <a:t>I’m an exciting picture </a:t>
              </a:r>
              <a:r>
                <a:rPr lang="en-US" sz="3200" dirty="0" err="1" smtClean="0">
                  <a:solidFill>
                    <a:schemeClr val="bg1"/>
                  </a:solidFill>
                </a:rPr>
                <a:t>wheeeeee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20" y="1761182"/>
            <a:ext cx="4610513" cy="4572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610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48" y="4589932"/>
            <a:ext cx="2944908" cy="213218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48" y="2326004"/>
            <a:ext cx="2944908" cy="205062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6" y="283779"/>
            <a:ext cx="4244033" cy="3076007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653" y="3659970"/>
            <a:ext cx="2953203" cy="2904485"/>
          </a:xfrm>
          <a:ln w="28575">
            <a:solidFill>
              <a:schemeClr val="bg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417" y="3659971"/>
            <a:ext cx="2974305" cy="290448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12" y="97714"/>
            <a:ext cx="3016876" cy="212535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6017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87" y="1703252"/>
            <a:ext cx="5470381" cy="3799489"/>
          </a:xfrm>
          <a:ln w="28575">
            <a:solidFill>
              <a:schemeClr val="bg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1" y="1543020"/>
            <a:ext cx="4942174" cy="411995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3924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/>
          <p:nvPr/>
        </p:nvSpPr>
        <p:spPr>
          <a:xfrm>
            <a:off x="381493" y="344578"/>
            <a:ext cx="3211147" cy="328182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ea typeface="ＭＳ 明朝"/>
                <a:cs typeface="Times New Roman"/>
              </a:rPr>
              <a:t>Game </a:t>
            </a:r>
            <a:r>
              <a:rPr lang="en-US" sz="1200" b="1" dirty="0" smtClean="0">
                <a:effectLst/>
                <a:ea typeface="ＭＳ 明朝"/>
                <a:cs typeface="Times New Roman"/>
              </a:rPr>
              <a:t>Class (in main file of </a:t>
            </a:r>
            <a:r>
              <a:rPr lang="en-US" sz="1200" b="1" dirty="0" err="1" smtClean="0">
                <a:effectLst/>
                <a:ea typeface="ＭＳ 明朝"/>
                <a:cs typeface="Times New Roman"/>
              </a:rPr>
              <a:t>mazgame</a:t>
            </a:r>
            <a:r>
              <a:rPr lang="en-US" sz="1200" b="1" dirty="0" smtClean="0">
                <a:effectLst/>
                <a:ea typeface="ＭＳ 明朝"/>
                <a:cs typeface="Times New Roman"/>
              </a:rPr>
              <a:t>)</a:t>
            </a:r>
            <a:endParaRPr lang="en-US" sz="1200" dirty="0">
              <a:effectLst/>
              <a:ea typeface="ＭＳ 明朝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ea typeface="ＭＳ 明朝"/>
                <a:cs typeface="Times New Roman"/>
              </a:rPr>
              <a:t>getMaze</a:t>
            </a:r>
            <a:r>
              <a:rPr lang="en-US" sz="1200" dirty="0">
                <a:effectLst/>
                <a:ea typeface="ＭＳ 明朝"/>
                <a:cs typeface="Times New Roman"/>
              </a:rPr>
              <a:t> – POST and GET requests for maze depending on chosen level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ea typeface="ＭＳ 明朝"/>
                <a:cs typeface="Times New Roman"/>
              </a:rPr>
              <a:t>getTimes</a:t>
            </a:r>
            <a:r>
              <a:rPr lang="en-US" sz="1200" dirty="0">
                <a:effectLst/>
                <a:ea typeface="ＭＳ 明朝"/>
                <a:cs typeface="Times New Roman"/>
              </a:rPr>
              <a:t> – POST and GET requests for five lowest times depending on chosen level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ea typeface="ＭＳ 明朝"/>
                <a:cs typeface="Times New Roman"/>
              </a:rPr>
              <a:t>startGame</a:t>
            </a:r>
            <a:r>
              <a:rPr lang="en-US" sz="1200" dirty="0">
                <a:effectLst/>
                <a:ea typeface="ＭＳ 明朝"/>
                <a:cs typeface="Times New Roman"/>
              </a:rPr>
              <a:t> – displays introduction to user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ea typeface="ＭＳ 明朝"/>
                <a:cs typeface="Times New Roman"/>
              </a:rPr>
              <a:t>runGame</a:t>
            </a:r>
            <a:r>
              <a:rPr lang="en-US" sz="1200" dirty="0">
                <a:effectLst/>
                <a:ea typeface="ＭＳ 明朝"/>
                <a:cs typeface="Times New Roman"/>
              </a:rPr>
              <a:t> – calls </a:t>
            </a:r>
            <a:r>
              <a:rPr lang="en-US" sz="1200" dirty="0" err="1">
                <a:effectLst/>
                <a:ea typeface="ＭＳ 明朝"/>
                <a:cs typeface="Times New Roman"/>
              </a:rPr>
              <a:t>make_maze</a:t>
            </a:r>
            <a:r>
              <a:rPr lang="en-US" sz="1200" dirty="0">
                <a:effectLst/>
                <a:ea typeface="ＭＳ 明朝"/>
                <a:cs typeface="Times New Roman"/>
              </a:rPr>
              <a:t> if not already created, starts and ends play time, calls functions to detect angle, number of chests, and move the maze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ea typeface="ＭＳ 明朝"/>
                <a:cs typeface="Times New Roman"/>
              </a:rPr>
              <a:t>endGame</a:t>
            </a:r>
            <a:r>
              <a:rPr lang="en-US" sz="1200" dirty="0">
                <a:effectLst/>
                <a:ea typeface="ＭＳ 明朝"/>
                <a:cs typeface="Times New Roman"/>
              </a:rPr>
              <a:t> – calls </a:t>
            </a:r>
            <a:r>
              <a:rPr lang="en-US" sz="1200" dirty="0" err="1">
                <a:effectLst/>
                <a:ea typeface="ＭＳ 明朝"/>
                <a:cs typeface="Times New Roman"/>
              </a:rPr>
              <a:t>getTimes</a:t>
            </a:r>
            <a:r>
              <a:rPr lang="en-US" sz="1200" dirty="0">
                <a:effectLst/>
                <a:ea typeface="ＭＳ 明朝"/>
                <a:cs typeface="Times New Roman"/>
              </a:rPr>
              <a:t> and </a:t>
            </a:r>
            <a:r>
              <a:rPr lang="en-US" sz="1200" dirty="0" smtClean="0">
                <a:effectLst/>
                <a:ea typeface="ＭＳ 明朝"/>
                <a:cs typeface="Times New Roman"/>
              </a:rPr>
              <a:t>displays lowest times</a:t>
            </a:r>
            <a:endParaRPr lang="en-US" sz="1200" dirty="0">
              <a:effectLst/>
              <a:ea typeface="ＭＳ 明朝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</p:txBody>
      </p:sp>
      <p:sp>
        <p:nvSpPr>
          <p:cNvPr id="5" name="Text Box 2"/>
          <p:cNvSpPr txBox="1"/>
          <p:nvPr/>
        </p:nvSpPr>
        <p:spPr>
          <a:xfrm>
            <a:off x="381493" y="3909049"/>
            <a:ext cx="2993918" cy="2449432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ea typeface="ＭＳ 明朝"/>
                <a:cs typeface="Times New Roman"/>
              </a:rPr>
              <a:t>Player </a:t>
            </a:r>
            <a:r>
              <a:rPr lang="en-US" sz="1200" b="1" dirty="0" smtClean="0">
                <a:effectLst/>
                <a:ea typeface="ＭＳ 明朝"/>
                <a:cs typeface="Times New Roman"/>
              </a:rPr>
              <a:t>Class (in main file of </a:t>
            </a:r>
            <a:r>
              <a:rPr lang="en-US" sz="1200" b="1" dirty="0" err="1" smtClean="0">
                <a:effectLst/>
                <a:ea typeface="ＭＳ 明朝"/>
                <a:cs typeface="Times New Roman"/>
              </a:rPr>
              <a:t>mazegame</a:t>
            </a:r>
            <a:r>
              <a:rPr lang="en-US" sz="1200" b="1" dirty="0" smtClean="0">
                <a:effectLst/>
                <a:ea typeface="ＭＳ 明朝"/>
                <a:cs typeface="Times New Roman"/>
              </a:rPr>
              <a:t>)</a:t>
            </a:r>
            <a:endParaRPr lang="en-US" sz="1200" dirty="0">
              <a:effectLst/>
              <a:ea typeface="ＭＳ 明朝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ea typeface="ＭＳ 明朝"/>
                <a:cs typeface="Times New Roman"/>
              </a:rPr>
              <a:t>didTakeStep</a:t>
            </a:r>
            <a:r>
              <a:rPr lang="en-US" sz="1200" dirty="0">
                <a:effectLst/>
                <a:ea typeface="ＭＳ 明朝"/>
                <a:cs typeface="Times New Roman"/>
              </a:rPr>
              <a:t> – records when a step is taken, calls </a:t>
            </a:r>
            <a:r>
              <a:rPr lang="en-US" sz="1200" dirty="0" err="1">
                <a:effectLst/>
                <a:ea typeface="ＭＳ 明朝"/>
                <a:cs typeface="Times New Roman"/>
              </a:rPr>
              <a:t>movePlayer</a:t>
            </a:r>
            <a:endParaRPr lang="en-US" sz="1200" dirty="0">
              <a:effectLst/>
              <a:ea typeface="ＭＳ 明朝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ea typeface="ＭＳ 明朝"/>
                <a:cs typeface="Times New Roman"/>
              </a:rPr>
              <a:t>movePlayer</a:t>
            </a:r>
            <a:r>
              <a:rPr lang="en-US" sz="1200" dirty="0">
                <a:effectLst/>
                <a:ea typeface="ＭＳ 明朝"/>
                <a:cs typeface="Times New Roman"/>
              </a:rPr>
              <a:t> – calls functions that calculate heading and </a:t>
            </a:r>
            <a:r>
              <a:rPr lang="en-US" sz="1200" dirty="0" err="1">
                <a:effectLst/>
                <a:ea typeface="ＭＳ 明朝"/>
                <a:cs typeface="Times New Roman"/>
              </a:rPr>
              <a:t>check_move</a:t>
            </a:r>
            <a:endParaRPr lang="en-US" sz="1200" dirty="0">
              <a:effectLst/>
              <a:ea typeface="ＭＳ 明朝"/>
              <a:cs typeface="Times New Roman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ea typeface="ＭＳ 明朝"/>
                <a:cs typeface="Times New Roman"/>
              </a:rPr>
              <a:t>check_move</a:t>
            </a:r>
            <a:r>
              <a:rPr lang="en-US" sz="1200" dirty="0">
                <a:effectLst/>
                <a:ea typeface="ＭＳ 明朝"/>
                <a:cs typeface="Times New Roman"/>
              </a:rPr>
              <a:t> – checks if move is valid and checks for chest collection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ea typeface="ＭＳ 明朝"/>
                <a:cs typeface="Times New Roman"/>
              </a:rPr>
              <a:t>updateDisplay</a:t>
            </a:r>
            <a:r>
              <a:rPr lang="en-US" sz="1200" dirty="0">
                <a:effectLst/>
                <a:ea typeface="ＭＳ 明朝"/>
                <a:cs typeface="Times New Roman"/>
              </a:rPr>
              <a:t> – prints the user object</a:t>
            </a:r>
          </a:p>
        </p:txBody>
      </p:sp>
      <p:sp>
        <p:nvSpPr>
          <p:cNvPr id="7" name="Text Box 8"/>
          <p:cNvSpPr txBox="1"/>
          <p:nvPr/>
        </p:nvSpPr>
        <p:spPr>
          <a:xfrm>
            <a:off x="4362022" y="2826305"/>
            <a:ext cx="1714500" cy="160020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effectLst/>
                <a:ea typeface="ＭＳ 明朝"/>
                <a:cs typeface="Times New Roman"/>
              </a:rPr>
              <a:t>MyCompass.cpp</a:t>
            </a:r>
            <a:endParaRPr lang="en-US" sz="1200" dirty="0">
              <a:effectLst/>
              <a:ea typeface="ＭＳ 明朝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Includes </a:t>
            </a:r>
            <a:r>
              <a:rPr lang="en-US" sz="1200" dirty="0" err="1">
                <a:effectLst/>
                <a:ea typeface="ＭＳ 明朝"/>
                <a:cs typeface="Times New Roman"/>
              </a:rPr>
              <a:t>MyCompass</a:t>
            </a:r>
            <a:r>
              <a:rPr lang="en-US" sz="1200" dirty="0">
                <a:effectLst/>
                <a:ea typeface="ＭＳ 明朝"/>
                <a:cs typeface="Times New Roman"/>
              </a:rPr>
              <a:t> class that calibrates the </a:t>
            </a:r>
            <a:r>
              <a:rPr lang="en-US" sz="1200" dirty="0" err="1">
                <a:effectLst/>
                <a:ea typeface="ＭＳ 明朝"/>
                <a:cs typeface="Times New Roman"/>
              </a:rPr>
              <a:t>imu</a:t>
            </a:r>
            <a:r>
              <a:rPr lang="en-US" sz="1200" dirty="0">
                <a:effectLst/>
                <a:ea typeface="ＭＳ 明朝"/>
                <a:cs typeface="Times New Roman"/>
              </a:rPr>
              <a:t>, finds heading and has functions to turn heading into cardinal direction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</p:txBody>
      </p:sp>
      <p:sp>
        <p:nvSpPr>
          <p:cNvPr id="8" name="Text Box 3"/>
          <p:cNvSpPr txBox="1"/>
          <p:nvPr/>
        </p:nvSpPr>
        <p:spPr>
          <a:xfrm>
            <a:off x="4163052" y="4648420"/>
            <a:ext cx="2057400" cy="171450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effectLst/>
                <a:ea typeface="ＭＳ 明朝"/>
                <a:cs typeface="Times New Roman"/>
              </a:rPr>
              <a:t>MyCompass.h</a:t>
            </a:r>
            <a:endParaRPr lang="en-US" sz="1200" dirty="0">
              <a:effectLst/>
              <a:ea typeface="ＭＳ 明朝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Header file that corresponds with </a:t>
            </a:r>
            <a:r>
              <a:rPr lang="en-US" sz="1200" dirty="0" err="1">
                <a:effectLst/>
                <a:ea typeface="ＭＳ 明朝"/>
                <a:cs typeface="Times New Roman"/>
              </a:rPr>
              <a:t>MyCompass.cpp</a:t>
            </a:r>
            <a:r>
              <a:rPr lang="en-US" sz="1200" dirty="0">
                <a:effectLst/>
                <a:ea typeface="ＭＳ 明朝"/>
                <a:cs typeface="Times New Roman"/>
              </a:rPr>
              <a:t> file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Declares class and private/public functions and variables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</p:txBody>
      </p:sp>
      <p:sp>
        <p:nvSpPr>
          <p:cNvPr id="9" name="Text Box 5"/>
          <p:cNvSpPr txBox="1"/>
          <p:nvPr/>
        </p:nvSpPr>
        <p:spPr>
          <a:xfrm>
            <a:off x="7237320" y="2826305"/>
            <a:ext cx="1714500" cy="160020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effectLst/>
                <a:ea typeface="ＭＳ 明朝"/>
                <a:cs typeface="Times New Roman"/>
              </a:rPr>
              <a:t>Select.cpp</a:t>
            </a:r>
            <a:endParaRPr lang="en-US" sz="1200">
              <a:effectLst/>
              <a:ea typeface="ＭＳ 明朝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ea typeface="ＭＳ 明朝"/>
                <a:cs typeface="Times New Roman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ea typeface="ＭＳ 明朝"/>
                <a:cs typeface="Times New Roman"/>
              </a:rPr>
              <a:t>Includes KerberosSelect and LevelSelect classes that prompts and records user input of Kerberos and level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ea typeface="ＭＳ 明朝"/>
                <a:cs typeface="Times New Roman"/>
              </a:rPr>
              <a:t> </a:t>
            </a:r>
          </a:p>
        </p:txBody>
      </p:sp>
      <p:sp>
        <p:nvSpPr>
          <p:cNvPr id="10" name="Text Box 6"/>
          <p:cNvSpPr txBox="1"/>
          <p:nvPr/>
        </p:nvSpPr>
        <p:spPr>
          <a:xfrm>
            <a:off x="7064250" y="4643981"/>
            <a:ext cx="2057400" cy="171450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effectLst/>
                <a:ea typeface="ＭＳ 明朝"/>
                <a:cs typeface="Times New Roman"/>
              </a:rPr>
              <a:t>Select.h</a:t>
            </a:r>
            <a:endParaRPr lang="en-US" sz="1200" dirty="0">
              <a:effectLst/>
              <a:ea typeface="ＭＳ 明朝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Header file that corresponds with </a:t>
            </a:r>
            <a:r>
              <a:rPr lang="en-US" sz="1200" dirty="0" err="1">
                <a:effectLst/>
                <a:ea typeface="ＭＳ 明朝"/>
                <a:cs typeface="Times New Roman"/>
              </a:rPr>
              <a:t>Select.cpp</a:t>
            </a:r>
            <a:r>
              <a:rPr lang="en-US" sz="1200" dirty="0">
                <a:effectLst/>
                <a:ea typeface="ＭＳ 明朝"/>
                <a:cs typeface="Times New Roman"/>
              </a:rPr>
              <a:t> file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Declares class and private/public functions and variables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</p:txBody>
      </p:sp>
      <p:sp>
        <p:nvSpPr>
          <p:cNvPr id="11" name="Text Box 7"/>
          <p:cNvSpPr txBox="1"/>
          <p:nvPr/>
        </p:nvSpPr>
        <p:spPr>
          <a:xfrm>
            <a:off x="4463832" y="349365"/>
            <a:ext cx="3771900" cy="137160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 err="1">
                <a:effectLst/>
                <a:ea typeface="ＭＳ 明朝"/>
                <a:cs typeface="Times New Roman"/>
              </a:rPr>
              <a:t>top_player_message.py</a:t>
            </a:r>
            <a:endParaRPr lang="en-US" sz="1200" dirty="0">
              <a:effectLst/>
              <a:ea typeface="ＭＳ 明朝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logs and retrieves maze and top five lowest times from database (in accordance with level played)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POST </a:t>
            </a:r>
            <a:r>
              <a:rPr lang="en-US" sz="1200" dirty="0" err="1">
                <a:effectLst/>
                <a:ea typeface="ＭＳ 明朝"/>
                <a:cs typeface="Times New Roman"/>
              </a:rPr>
              <a:t>params</a:t>
            </a:r>
            <a:r>
              <a:rPr lang="en-US" sz="1200" dirty="0">
                <a:effectLst/>
                <a:ea typeface="ＭＳ 明朝"/>
                <a:cs typeface="Times New Roman"/>
              </a:rPr>
              <a:t>: Kerberos, level, </a:t>
            </a:r>
            <a:r>
              <a:rPr lang="en-US" sz="1200" dirty="0" err="1">
                <a:effectLst/>
                <a:ea typeface="ＭＳ 明朝"/>
                <a:cs typeface="Times New Roman"/>
              </a:rPr>
              <a:t>starttime</a:t>
            </a:r>
            <a:r>
              <a:rPr lang="en-US" sz="1200" dirty="0">
                <a:effectLst/>
                <a:ea typeface="ＭＳ 明朝"/>
                <a:cs typeface="Times New Roman"/>
              </a:rPr>
              <a:t>, </a:t>
            </a:r>
            <a:r>
              <a:rPr lang="en-US" sz="1200" dirty="0" err="1">
                <a:effectLst/>
                <a:ea typeface="ＭＳ 明朝"/>
                <a:cs typeface="Times New Roman"/>
              </a:rPr>
              <a:t>endtime</a:t>
            </a:r>
            <a:r>
              <a:rPr lang="en-US" sz="1200" dirty="0">
                <a:effectLst/>
                <a:ea typeface="ＭＳ 明朝"/>
                <a:cs typeface="Times New Roman"/>
              </a:rPr>
              <a:t>, rep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GET </a:t>
            </a:r>
            <a:r>
              <a:rPr lang="en-US" sz="1200" dirty="0" err="1">
                <a:effectLst/>
                <a:ea typeface="ＭＳ 明朝"/>
                <a:cs typeface="Times New Roman"/>
              </a:rPr>
              <a:t>param</a:t>
            </a:r>
            <a:r>
              <a:rPr lang="en-US" sz="1200" dirty="0">
                <a:effectLst/>
                <a:ea typeface="ＭＳ 明朝"/>
                <a:cs typeface="Times New Roman"/>
              </a:rPr>
              <a:t>: level</a:t>
            </a:r>
          </a:p>
        </p:txBody>
      </p:sp>
      <p:sp>
        <p:nvSpPr>
          <p:cNvPr id="12" name="Text Box 10"/>
          <p:cNvSpPr txBox="1"/>
          <p:nvPr/>
        </p:nvSpPr>
        <p:spPr>
          <a:xfrm>
            <a:off x="9121650" y="2483057"/>
            <a:ext cx="1828800" cy="57150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ea typeface="ＭＳ 明朝"/>
                <a:cs typeface="Times New Roman"/>
              </a:rPr>
              <a:t>Mazes Database</a:t>
            </a:r>
            <a:endParaRPr lang="en-US" sz="1200" dirty="0">
              <a:effectLst/>
              <a:ea typeface="ＭＳ 明朝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Rep (maze)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</p:txBody>
      </p:sp>
      <p:sp>
        <p:nvSpPr>
          <p:cNvPr id="13" name="Text Box 9"/>
          <p:cNvSpPr txBox="1"/>
          <p:nvPr/>
        </p:nvSpPr>
        <p:spPr>
          <a:xfrm>
            <a:off x="9121650" y="750442"/>
            <a:ext cx="1828800" cy="125730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ea typeface="ＭＳ 明朝"/>
                <a:cs typeface="Times New Roman"/>
              </a:rPr>
              <a:t>Scoreboard Database</a:t>
            </a:r>
            <a:endParaRPr lang="en-US" sz="1200" dirty="0">
              <a:effectLst/>
              <a:ea typeface="ＭＳ 明朝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Kerberos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Level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ea typeface="ＭＳ 明朝"/>
                <a:cs typeface="Times New Roman"/>
              </a:rPr>
              <a:t>Starttime</a:t>
            </a:r>
            <a:endParaRPr lang="en-US" sz="1200" dirty="0">
              <a:effectLst/>
              <a:ea typeface="ＭＳ 明朝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ea typeface="ＭＳ 明朝"/>
                <a:cs typeface="Times New Roman"/>
              </a:rPr>
              <a:t>Endtime</a:t>
            </a:r>
            <a:endParaRPr lang="en-US" sz="1200" dirty="0">
              <a:effectLst/>
              <a:ea typeface="ＭＳ 明朝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a typeface="ＭＳ 明朝"/>
                <a:cs typeface="Times New Roman"/>
              </a:rPr>
              <a:t>C</a:t>
            </a:r>
            <a:r>
              <a:rPr lang="en-US" sz="1200" dirty="0" smtClean="0">
                <a:effectLst/>
                <a:ea typeface="ＭＳ 明朝"/>
                <a:cs typeface="Times New Roman"/>
              </a:rPr>
              <a:t>hests</a:t>
            </a:r>
            <a:endParaRPr lang="en-US" sz="1200" dirty="0">
              <a:effectLst/>
              <a:ea typeface="ＭＳ 明朝"/>
              <a:cs typeface="Times New Roman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ＭＳ 明朝"/>
                <a:cs typeface="Times New Roman"/>
              </a:rPr>
              <a:t> 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363895" y="4426505"/>
            <a:ext cx="0" cy="2174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375411" y="5063598"/>
            <a:ext cx="7876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1"/>
          </p:cNvCxnSpPr>
          <p:nvPr/>
        </p:nvCxnSpPr>
        <p:spPr>
          <a:xfrm flipH="1">
            <a:off x="3592640" y="1035165"/>
            <a:ext cx="871192" cy="9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2"/>
            <a:endCxn id="10" idx="0"/>
          </p:cNvCxnSpPr>
          <p:nvPr/>
        </p:nvCxnSpPr>
        <p:spPr>
          <a:xfrm flipH="1">
            <a:off x="8092950" y="4426505"/>
            <a:ext cx="1620" cy="2174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1"/>
          </p:cNvCxnSpPr>
          <p:nvPr/>
        </p:nvCxnSpPr>
        <p:spPr>
          <a:xfrm flipH="1">
            <a:off x="8235732" y="1379092"/>
            <a:ext cx="8859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3"/>
          </p:cNvCxnSpPr>
          <p:nvPr/>
        </p:nvCxnSpPr>
        <p:spPr>
          <a:xfrm>
            <a:off x="8235732" y="1035165"/>
            <a:ext cx="885918" cy="9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592640" y="1521796"/>
            <a:ext cx="871192" cy="9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592640" y="902423"/>
            <a:ext cx="8711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592640" y="1379092"/>
            <a:ext cx="8711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9474544" y="2205924"/>
            <a:ext cx="0" cy="2771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786838" y="2205924"/>
            <a:ext cx="16877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7786838" y="1720965"/>
            <a:ext cx="0" cy="4849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237320" y="1720965"/>
            <a:ext cx="0" cy="9124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237320" y="2633461"/>
            <a:ext cx="18843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6466752" y="5280848"/>
            <a:ext cx="5974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6466752" y="2339616"/>
            <a:ext cx="0" cy="2941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3592640" y="2339616"/>
            <a:ext cx="28741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592640" y="2205924"/>
            <a:ext cx="31414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734111" y="2205924"/>
            <a:ext cx="0" cy="2740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734111" y="4946617"/>
            <a:ext cx="3301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43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701339"/>
            <a:ext cx="6070599" cy="4089862"/>
          </a:xfrm>
        </p:spPr>
        <p:txBody>
          <a:bodyPr>
            <a:normAutofit/>
          </a:bodyPr>
          <a:lstStyle/>
          <a:p>
            <a:r>
              <a:rPr lang="en-US" sz="3400" dirty="0" smtClean="0"/>
              <a:t>Displaying walls</a:t>
            </a:r>
          </a:p>
          <a:p>
            <a:r>
              <a:rPr lang="en-US" sz="3400" dirty="0" smtClean="0"/>
              <a:t>Moving user object</a:t>
            </a:r>
          </a:p>
          <a:p>
            <a:r>
              <a:rPr lang="en-US" sz="3400" dirty="0" smtClean="0"/>
              <a:t>Setting boundaries</a:t>
            </a:r>
          </a:p>
          <a:p>
            <a:endParaRPr lang="en-US" sz="3400" dirty="0" smtClean="0"/>
          </a:p>
          <a:p>
            <a:endParaRPr lang="en-US" sz="3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696" y="1024599"/>
            <a:ext cx="2874743" cy="209772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9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696" y="4066292"/>
            <a:ext cx="2909702" cy="225456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409" y="2317541"/>
            <a:ext cx="3241042" cy="23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3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83472"/>
            <a:ext cx="10131425" cy="1456267"/>
          </a:xfrm>
        </p:spPr>
        <p:txBody>
          <a:bodyPr/>
          <a:lstStyle/>
          <a:p>
            <a:r>
              <a:rPr lang="en-US" dirty="0" smtClean="0"/>
              <a:t>technical challenges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5206998" cy="3649133"/>
          </a:xfrm>
        </p:spPr>
        <p:txBody>
          <a:bodyPr>
            <a:noAutofit/>
          </a:bodyPr>
          <a:lstStyle/>
          <a:p>
            <a:r>
              <a:rPr lang="en-US" sz="3200" dirty="0"/>
              <a:t>Accuracy of angle detection</a:t>
            </a:r>
          </a:p>
          <a:p>
            <a:r>
              <a:rPr lang="en-US" sz="3200" dirty="0"/>
              <a:t>Making database info into maze array</a:t>
            </a:r>
          </a:p>
          <a:p>
            <a:pPr lvl="1"/>
            <a:r>
              <a:rPr lang="en-US" sz="3200" dirty="0"/>
              <a:t>Making database info into a character array as opposed to strings</a:t>
            </a:r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89" y="1608666"/>
            <a:ext cx="4598833" cy="47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4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made along the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4830094" cy="3649133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smtClean="0"/>
              <a:t>Running from start to end vs. Collecting chests</a:t>
            </a:r>
          </a:p>
          <a:p>
            <a:r>
              <a:rPr lang="en-US" sz="3200" dirty="0" smtClean="0"/>
              <a:t>Displaying part of the maze at a time</a:t>
            </a:r>
          </a:p>
          <a:p>
            <a:r>
              <a:rPr lang="en-US" sz="3200" dirty="0" smtClean="0"/>
              <a:t>IMU vs. buttons</a:t>
            </a:r>
          </a:p>
          <a:p>
            <a:r>
              <a:rPr lang="en-US" sz="3200" dirty="0"/>
              <a:t>Representations of maze</a:t>
            </a:r>
          </a:p>
          <a:p>
            <a:r>
              <a:rPr lang="en-US" sz="3200" dirty="0"/>
              <a:t>Storing maze in database</a:t>
            </a:r>
          </a:p>
          <a:p>
            <a:r>
              <a:rPr lang="en-US" sz="3200" dirty="0"/>
              <a:t>Size of mazes of different </a:t>
            </a:r>
            <a:r>
              <a:rPr lang="en-US" sz="3200" dirty="0" smtClean="0"/>
              <a:t>levels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990" y="1797050"/>
            <a:ext cx="5356995" cy="433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9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261</TotalTime>
  <Words>333</Words>
  <Application>Microsoft Macintosh PowerPoint</Application>
  <PresentationFormat>Widescreen</PresentationFormat>
  <Paragraphs>102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 Light</vt:lpstr>
      <vt:lpstr>ＭＳ 明朝</vt:lpstr>
      <vt:lpstr>Times New Roman</vt:lpstr>
      <vt:lpstr>Arial</vt:lpstr>
      <vt:lpstr>Calibri</vt:lpstr>
      <vt:lpstr>Celestial</vt:lpstr>
      <vt:lpstr>Pirate training 101</vt:lpstr>
      <vt:lpstr>Project Overview</vt:lpstr>
      <vt:lpstr>Selecting Kerberos and Level</vt:lpstr>
      <vt:lpstr>PowerPoint Presentation</vt:lpstr>
      <vt:lpstr>PowerPoint Presentation</vt:lpstr>
      <vt:lpstr>PowerPoint Presentation</vt:lpstr>
      <vt:lpstr>Technical Challenges</vt:lpstr>
      <vt:lpstr>technical challenges (cont.)</vt:lpstr>
      <vt:lpstr>Changes made along the way</vt:lpstr>
      <vt:lpstr>What we learned</vt:lpstr>
      <vt:lpstr>Ideas for Future Improvement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wheee</dc:title>
  <dc:creator>Microsoft Office User</dc:creator>
  <cp:lastModifiedBy>Carissa R Gadson</cp:lastModifiedBy>
  <cp:revision>31</cp:revision>
  <dcterms:created xsi:type="dcterms:W3CDTF">2016-05-08T04:48:56Z</dcterms:created>
  <dcterms:modified xsi:type="dcterms:W3CDTF">2018-08-21T04:12:14Z</dcterms:modified>
</cp:coreProperties>
</file>